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738484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The Collapse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Pull cord window set up as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200E91-046F-4422-9930-5246114351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3321" y="3179427"/>
            <a:ext cx="5740086" cy="59715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Collapse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The Collapse is an 18 round, 90 point, Comstock course of fire. There are 9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max trap is activated by the window prop and is visible at rest.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heels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heels on X’s.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1485</TotalTime>
  <Words>173</Words>
  <Application>Microsoft Office PowerPoint</Application>
  <PresentationFormat>Custom</PresentationFormat>
  <Paragraphs>23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2020-11-04T15:37:39Z</dcterms:modified>
  <cp:category>Shooting</cp:category>
</cp:coreProperties>
</file>

<file path=docProps/thumbnail.jpeg>
</file>